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52E9E-19CB-644C-9BF2-D97E4A159FB6}" v="12" dt="2021-12-13T19:49:32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 Fradlin" userId="887300b4-cc18-4f6c-a7d0-eaf177ffc554" providerId="ADAL" clId="{E8952E9E-19CB-644C-9BF2-D97E4A159FB6}"/>
    <pc:docChg chg="undo custSel addSld modSld">
      <pc:chgData name="Ilia Fradlin" userId="887300b4-cc18-4f6c-a7d0-eaf177ffc554" providerId="ADAL" clId="{E8952E9E-19CB-644C-9BF2-D97E4A159FB6}" dt="2021-12-13T19:49:45.614" v="1050" actId="1076"/>
      <pc:docMkLst>
        <pc:docMk/>
      </pc:docMkLst>
      <pc:sldChg chg="addSp modSp mod">
        <pc:chgData name="Ilia Fradlin" userId="887300b4-cc18-4f6c-a7d0-eaf177ffc554" providerId="ADAL" clId="{E8952E9E-19CB-644C-9BF2-D97E4A159FB6}" dt="2021-12-12T20:22:06.744" v="827" actId="20577"/>
        <pc:sldMkLst>
          <pc:docMk/>
          <pc:sldMk cId="2167030202" sldId="259"/>
        </pc:sldMkLst>
        <pc:spChg chg="mod">
          <ac:chgData name="Ilia Fradlin" userId="887300b4-cc18-4f6c-a7d0-eaf177ffc554" providerId="ADAL" clId="{E8952E9E-19CB-644C-9BF2-D97E4A159FB6}" dt="2021-12-12T20:22:06.744" v="827" actId="20577"/>
          <ac:spMkLst>
            <pc:docMk/>
            <pc:sldMk cId="2167030202" sldId="259"/>
            <ac:spMk id="3" creationId="{CD253536-155B-FE49-B590-400FEF798521}"/>
          </ac:spMkLst>
        </pc:spChg>
        <pc:picChg chg="add mod">
          <ac:chgData name="Ilia Fradlin" userId="887300b4-cc18-4f6c-a7d0-eaf177ffc554" providerId="ADAL" clId="{E8952E9E-19CB-644C-9BF2-D97E4A159FB6}" dt="2021-12-12T20:07:54.702" v="79" actId="1076"/>
          <ac:picMkLst>
            <pc:docMk/>
            <pc:sldMk cId="2167030202" sldId="259"/>
            <ac:picMk id="5" creationId="{86A5D358-08A1-7C47-9ACB-C6B2AFD5A94E}"/>
          </ac:picMkLst>
        </pc:picChg>
      </pc:sldChg>
      <pc:sldChg chg="modSp mod">
        <pc:chgData name="Ilia Fradlin" userId="887300b4-cc18-4f6c-a7d0-eaf177ffc554" providerId="ADAL" clId="{E8952E9E-19CB-644C-9BF2-D97E4A159FB6}" dt="2021-12-12T20:15:09.793" v="562" actId="1076"/>
        <pc:sldMkLst>
          <pc:docMk/>
          <pc:sldMk cId="2308272602" sldId="260"/>
        </pc:sldMkLst>
        <pc:spChg chg="mod">
          <ac:chgData name="Ilia Fradlin" userId="887300b4-cc18-4f6c-a7d0-eaf177ffc554" providerId="ADAL" clId="{E8952E9E-19CB-644C-9BF2-D97E4A159FB6}" dt="2021-12-12T20:13:49.946" v="557" actId="20577"/>
          <ac:spMkLst>
            <pc:docMk/>
            <pc:sldMk cId="2308272602" sldId="260"/>
            <ac:spMk id="3" creationId="{6DB71534-4F21-BA46-AEBF-24A7F6C5F6C0}"/>
          </ac:spMkLst>
        </pc:spChg>
        <pc:picChg chg="mod">
          <ac:chgData name="Ilia Fradlin" userId="887300b4-cc18-4f6c-a7d0-eaf177ffc554" providerId="ADAL" clId="{E8952E9E-19CB-644C-9BF2-D97E4A159FB6}" dt="2021-12-12T20:15:09.793" v="562" actId="1076"/>
          <ac:picMkLst>
            <pc:docMk/>
            <pc:sldMk cId="2308272602" sldId="260"/>
            <ac:picMk id="4" creationId="{7E858713-EB66-864A-A26C-8C3252C4B0FB}"/>
          </ac:picMkLst>
        </pc:picChg>
      </pc:sldChg>
      <pc:sldChg chg="addSp delSp modSp mod setBg">
        <pc:chgData name="Ilia Fradlin" userId="887300b4-cc18-4f6c-a7d0-eaf177ffc554" providerId="ADAL" clId="{E8952E9E-19CB-644C-9BF2-D97E4A159FB6}" dt="2021-12-12T20:12:19.796" v="457" actId="20577"/>
        <pc:sldMkLst>
          <pc:docMk/>
          <pc:sldMk cId="2175809680" sldId="262"/>
        </pc:sldMkLst>
        <pc:spChg chg="mod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2" creationId="{7806267E-561F-8D41-B73D-A73FFE4CE861}"/>
          </ac:spMkLst>
        </pc:spChg>
        <pc:spChg chg="mod">
          <ac:chgData name="Ilia Fradlin" userId="887300b4-cc18-4f6c-a7d0-eaf177ffc554" providerId="ADAL" clId="{E8952E9E-19CB-644C-9BF2-D97E4A159FB6}" dt="2021-12-12T20:11:23.536" v="357" actId="5793"/>
          <ac:spMkLst>
            <pc:docMk/>
            <pc:sldMk cId="2175809680" sldId="262"/>
            <ac:spMk id="3" creationId="{70CF6E86-EC8D-FB42-8A3F-C085D3FC949D}"/>
          </ac:spMkLst>
        </pc:spChg>
        <pc:spChg chg="add del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9" creationId="{BAE659D6-F2D7-4631-904B-5219EDEEE045}"/>
          </ac:spMkLst>
        </pc:spChg>
        <pc:spChg chg="add mod">
          <ac:chgData name="Ilia Fradlin" userId="887300b4-cc18-4f6c-a7d0-eaf177ffc554" providerId="ADAL" clId="{E8952E9E-19CB-644C-9BF2-D97E4A159FB6}" dt="2021-12-12T20:12:19.796" v="457" actId="20577"/>
          <ac:spMkLst>
            <pc:docMk/>
            <pc:sldMk cId="2175809680" sldId="262"/>
            <ac:spMk id="14" creationId="{A776C275-3132-414C-9E43-26D32BA92EAF}"/>
          </ac:spMkLst>
        </pc:spChg>
        <pc:spChg chg="add del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15" creationId="{BF4AE0C0-6324-4801-BA00-25D693DA8375}"/>
          </ac:spMkLst>
        </pc:spChg>
        <pc:spChg chg="add del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17" creationId="{8EECC475-8B3B-41EE-906D-7EFA12B48FFB}"/>
          </ac:spMkLst>
        </pc:spChg>
        <pc:spChg chg="add del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19" creationId="{F4360626-F3B0-40AC-A439-F31C91ACB1E2}"/>
          </ac:spMkLst>
        </pc:spChg>
        <pc:spChg chg="add del">
          <ac:chgData name="Ilia Fradlin" userId="887300b4-cc18-4f6c-a7d0-eaf177ffc554" providerId="ADAL" clId="{E8952E9E-19CB-644C-9BF2-D97E4A159FB6}" dt="2021-12-12T20:10:02.027" v="212" actId="26606"/>
          <ac:spMkLst>
            <pc:docMk/>
            <pc:sldMk cId="2175809680" sldId="262"/>
            <ac:spMk id="21" creationId="{748ACDD1-8E35-47F8-BD67-59FD2D1AFECC}"/>
          </ac:spMkLst>
        </pc:spChg>
        <pc:picChg chg="add del mod">
          <ac:chgData name="Ilia Fradlin" userId="887300b4-cc18-4f6c-a7d0-eaf177ffc554" providerId="ADAL" clId="{E8952E9E-19CB-644C-9BF2-D97E4A159FB6}" dt="2021-12-12T20:10:02.833" v="213"/>
          <ac:picMkLst>
            <pc:docMk/>
            <pc:sldMk cId="2175809680" sldId="262"/>
            <ac:picMk id="4" creationId="{AE08D116-BB6F-7145-A001-B53BB7683B81}"/>
          </ac:picMkLst>
        </pc:picChg>
        <pc:picChg chg="add del">
          <ac:chgData name="Ilia Fradlin" userId="887300b4-cc18-4f6c-a7d0-eaf177ffc554" providerId="ADAL" clId="{E8952E9E-19CB-644C-9BF2-D97E4A159FB6}" dt="2021-12-12T20:10:02.027" v="212" actId="26606"/>
          <ac:picMkLst>
            <pc:docMk/>
            <pc:sldMk cId="2175809680" sldId="262"/>
            <ac:picMk id="11" creationId="{DCE472FB-5259-48F7-B10C-DE074EEA298C}"/>
          </ac:picMkLst>
        </pc:picChg>
        <pc:picChg chg="add mod">
          <ac:chgData name="Ilia Fradlin" userId="887300b4-cc18-4f6c-a7d0-eaf177ffc554" providerId="ADAL" clId="{E8952E9E-19CB-644C-9BF2-D97E4A159FB6}" dt="2021-12-12T20:11:12.427" v="333" actId="1076"/>
          <ac:picMkLst>
            <pc:docMk/>
            <pc:sldMk cId="2175809680" sldId="262"/>
            <ac:picMk id="12" creationId="{65393B60-11B1-CC4B-9B36-385F6E64E3F1}"/>
          </ac:picMkLst>
        </pc:picChg>
        <pc:picChg chg="add del">
          <ac:chgData name="Ilia Fradlin" userId="887300b4-cc18-4f6c-a7d0-eaf177ffc554" providerId="ADAL" clId="{E8952E9E-19CB-644C-9BF2-D97E4A159FB6}" dt="2021-12-12T20:10:02.027" v="212" actId="26606"/>
          <ac:picMkLst>
            <pc:docMk/>
            <pc:sldMk cId="2175809680" sldId="262"/>
            <ac:picMk id="13" creationId="{2D8CF195-D394-4D6C-9286-875AA1E6152A}"/>
          </ac:picMkLst>
        </pc:picChg>
      </pc:sldChg>
      <pc:sldChg chg="modSp new mod">
        <pc:chgData name="Ilia Fradlin" userId="887300b4-cc18-4f6c-a7d0-eaf177ffc554" providerId="ADAL" clId="{E8952E9E-19CB-644C-9BF2-D97E4A159FB6}" dt="2021-12-12T20:43:24.672" v="1043" actId="20577"/>
        <pc:sldMkLst>
          <pc:docMk/>
          <pc:sldMk cId="1363357439" sldId="263"/>
        </pc:sldMkLst>
        <pc:spChg chg="mod">
          <ac:chgData name="Ilia Fradlin" userId="887300b4-cc18-4f6c-a7d0-eaf177ffc554" providerId="ADAL" clId="{E8952E9E-19CB-644C-9BF2-D97E4A159FB6}" dt="2021-12-12T20:12:33.231" v="459"/>
          <ac:spMkLst>
            <pc:docMk/>
            <pc:sldMk cId="1363357439" sldId="263"/>
            <ac:spMk id="2" creationId="{6814EF84-FB8F-8B41-8EF7-ED9C57981E35}"/>
          </ac:spMkLst>
        </pc:spChg>
        <pc:spChg chg="mod">
          <ac:chgData name="Ilia Fradlin" userId="887300b4-cc18-4f6c-a7d0-eaf177ffc554" providerId="ADAL" clId="{E8952E9E-19CB-644C-9BF2-D97E4A159FB6}" dt="2021-12-12T20:43:24.672" v="1043" actId="20577"/>
          <ac:spMkLst>
            <pc:docMk/>
            <pc:sldMk cId="1363357439" sldId="263"/>
            <ac:spMk id="3" creationId="{18A27C27-C584-9940-AA10-B52A2D1709A4}"/>
          </ac:spMkLst>
        </pc:spChg>
      </pc:sldChg>
      <pc:sldChg chg="addSp modSp new mod">
        <pc:chgData name="Ilia Fradlin" userId="887300b4-cc18-4f6c-a7d0-eaf177ffc554" providerId="ADAL" clId="{E8952E9E-19CB-644C-9BF2-D97E4A159FB6}" dt="2021-12-12T20:19:22.251" v="723" actId="1076"/>
        <pc:sldMkLst>
          <pc:docMk/>
          <pc:sldMk cId="1302428921" sldId="264"/>
        </pc:sldMkLst>
        <pc:spChg chg="mod">
          <ac:chgData name="Ilia Fradlin" userId="887300b4-cc18-4f6c-a7d0-eaf177ffc554" providerId="ADAL" clId="{E8952E9E-19CB-644C-9BF2-D97E4A159FB6}" dt="2021-12-12T20:16:09.949" v="570" actId="20577"/>
          <ac:spMkLst>
            <pc:docMk/>
            <pc:sldMk cId="1302428921" sldId="264"/>
            <ac:spMk id="2" creationId="{B7B1BA56-B2C3-0547-84C9-702C48B52F05}"/>
          </ac:spMkLst>
        </pc:spChg>
        <pc:spChg chg="mod">
          <ac:chgData name="Ilia Fradlin" userId="887300b4-cc18-4f6c-a7d0-eaf177ffc554" providerId="ADAL" clId="{E8952E9E-19CB-644C-9BF2-D97E4A159FB6}" dt="2021-12-12T20:18:27.032" v="717" actId="20577"/>
          <ac:spMkLst>
            <pc:docMk/>
            <pc:sldMk cId="1302428921" sldId="264"/>
            <ac:spMk id="3" creationId="{2A870241-518D-D144-AC33-21FF49C5EC90}"/>
          </ac:spMkLst>
        </pc:spChg>
        <pc:picChg chg="add mod">
          <ac:chgData name="Ilia Fradlin" userId="887300b4-cc18-4f6c-a7d0-eaf177ffc554" providerId="ADAL" clId="{E8952E9E-19CB-644C-9BF2-D97E4A159FB6}" dt="2021-12-12T20:18:49.014" v="719" actId="1076"/>
          <ac:picMkLst>
            <pc:docMk/>
            <pc:sldMk cId="1302428921" sldId="264"/>
            <ac:picMk id="4" creationId="{77997350-CB80-954C-A234-A981EAFE46BD}"/>
          </ac:picMkLst>
        </pc:picChg>
        <pc:picChg chg="add mod">
          <ac:chgData name="Ilia Fradlin" userId="887300b4-cc18-4f6c-a7d0-eaf177ffc554" providerId="ADAL" clId="{E8952E9E-19CB-644C-9BF2-D97E4A159FB6}" dt="2021-12-12T20:19:22.251" v="723" actId="1076"/>
          <ac:picMkLst>
            <pc:docMk/>
            <pc:sldMk cId="1302428921" sldId="264"/>
            <ac:picMk id="5" creationId="{B9A72609-97A7-ED47-8B11-E3C100539304}"/>
          </ac:picMkLst>
        </pc:picChg>
      </pc:sldChg>
      <pc:sldChg chg="addSp delSp modSp new mod">
        <pc:chgData name="Ilia Fradlin" userId="887300b4-cc18-4f6c-a7d0-eaf177ffc554" providerId="ADAL" clId="{E8952E9E-19CB-644C-9BF2-D97E4A159FB6}" dt="2021-12-13T19:49:45.614" v="1050" actId="1076"/>
        <pc:sldMkLst>
          <pc:docMk/>
          <pc:sldMk cId="115532715" sldId="265"/>
        </pc:sldMkLst>
        <pc:spChg chg="mod">
          <ac:chgData name="Ilia Fradlin" userId="887300b4-cc18-4f6c-a7d0-eaf177ffc554" providerId="ADAL" clId="{E8952E9E-19CB-644C-9BF2-D97E4A159FB6}" dt="2021-12-12T20:17:02.894" v="687"/>
          <ac:spMkLst>
            <pc:docMk/>
            <pc:sldMk cId="115532715" sldId="265"/>
            <ac:spMk id="2" creationId="{5A3D94AC-83A6-964A-8C6B-89A33E9125C9}"/>
          </ac:spMkLst>
        </pc:spChg>
        <pc:spChg chg="del">
          <ac:chgData name="Ilia Fradlin" userId="887300b4-cc18-4f6c-a7d0-eaf177ffc554" providerId="ADAL" clId="{E8952E9E-19CB-644C-9BF2-D97E4A159FB6}" dt="2021-12-13T19:49:32.377" v="1044"/>
          <ac:spMkLst>
            <pc:docMk/>
            <pc:sldMk cId="115532715" sldId="265"/>
            <ac:spMk id="3" creationId="{19ED0940-1088-9F4F-8483-4DC0EF1C2D8C}"/>
          </ac:spMkLst>
        </pc:spChg>
        <pc:picChg chg="add mod">
          <ac:chgData name="Ilia Fradlin" userId="887300b4-cc18-4f6c-a7d0-eaf177ffc554" providerId="ADAL" clId="{E8952E9E-19CB-644C-9BF2-D97E4A159FB6}" dt="2021-12-13T19:49:45.614" v="1050" actId="1076"/>
          <ac:picMkLst>
            <pc:docMk/>
            <pc:sldMk cId="115532715" sldId="265"/>
            <ac:picMk id="4" creationId="{0E972670-5408-3449-AC74-7AF67931C9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4925A-7B94-614F-A72E-2BFB861EA26C}" type="datetimeFigureOut">
              <a:rPr lang="en-IL" smtClean="0"/>
              <a:t>13/12/2021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FEAAD-2108-9046-B0F0-9870F69C61C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778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FEAAD-2108-9046-B0F0-9870F69C61C7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072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0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5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31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2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31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4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485584D-7D79-4248-9986-4CA35242F94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0373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42C5D2CC-20DB-4F22-A35F-8D9C87863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576A6-F52B-3749-BE94-5622A9A6D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413" y="3031237"/>
            <a:ext cx="8039818" cy="1643572"/>
          </a:xfrm>
        </p:spPr>
        <p:txBody>
          <a:bodyPr>
            <a:normAutofit/>
          </a:bodyPr>
          <a:lstStyle/>
          <a:p>
            <a:r>
              <a:rPr lang="en-IL" sz="4000" b="1" dirty="0">
                <a:solidFill>
                  <a:srgbClr val="FFFFFF"/>
                </a:solidFill>
              </a:rPr>
              <a:t>C</a:t>
            </a:r>
            <a:r>
              <a:rPr lang="en-US" sz="4000" b="1" dirty="0">
                <a:solidFill>
                  <a:srgbClr val="FFFFFF"/>
                </a:solidFill>
              </a:rPr>
              <a:t>o</a:t>
            </a:r>
            <a:r>
              <a:rPr lang="en-IL" sz="4000" b="1" dirty="0">
                <a:solidFill>
                  <a:srgbClr val="FFFFFF"/>
                </a:solidFill>
              </a:rPr>
              <a:t>lorful Drawing Robot</a:t>
            </a:r>
          </a:p>
        </p:txBody>
      </p:sp>
    </p:spTree>
    <p:extLst>
      <p:ext uri="{BB962C8B-B14F-4D97-AF65-F5344CB8AC3E}">
        <p14:creationId xmlns:p14="http://schemas.microsoft.com/office/powerpoint/2010/main" val="344496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EF84-FB8F-8B41-8EF7-ED9C5798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תכנית עבודה קדימה -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27C27-C584-9940-AA10-B52A2D17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הרכבת כלל הסכמה על השלדה. (לאחר קבלת כלל החלקים)</a:t>
            </a:r>
            <a:endParaRPr lang="en-US" dirty="0"/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חיבור ותזמון </a:t>
            </a:r>
            <a:r>
              <a:rPr lang="he-IL" dirty="0" err="1"/>
              <a:t>הבלוטוס</a:t>
            </a:r>
            <a:r>
              <a:rPr lang="he-IL" dirty="0"/>
              <a:t>.</a:t>
            </a:r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המשך עבודה על האפליקציה.</a:t>
            </a:r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ניסוי וטעייה לקבלת הציור </a:t>
            </a:r>
            <a:r>
              <a:rPr lang="he-IL" dirty="0" err="1"/>
              <a:t>המדוייק</a:t>
            </a:r>
            <a:r>
              <a:rPr lang="he-IL" dirty="0"/>
              <a:t> ביותר. (עובי עט, הקטנת הצעד המגדיל את הדיוק אך גם יכול לגרום לרעידות נוספות במנוע)</a:t>
            </a:r>
            <a:endParaRPr lang="en-US" dirty="0"/>
          </a:p>
          <a:p>
            <a:pPr marL="616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he-IL" dirty="0"/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6335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39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58C0E-107C-A04B-A052-8AADA044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51" y="295151"/>
            <a:ext cx="8381238" cy="1077229"/>
          </a:xfrm>
        </p:spPr>
        <p:txBody>
          <a:bodyPr>
            <a:normAutofit/>
          </a:bodyPr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sz="4800" dirty="0"/>
              <a:t>הצגת הפרויקט</a:t>
            </a:r>
            <a:endParaRPr lang="en-IL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EC72B-87B0-6148-B4B7-6644B5C5A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18" y="1168643"/>
            <a:ext cx="7606048" cy="52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7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A2ACE-8F91-2B4F-ACB8-BB8FD75D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26" y="442912"/>
            <a:ext cx="6747893" cy="2614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62831-3174-1048-9DE4-873F5703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32" y="3386138"/>
            <a:ext cx="278373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7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BA56-B2C3-0547-84C9-702C48B5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עד כה-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0241-518D-D144-AC33-21FF49C5E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מעבר על אופציות עבודה –</a:t>
            </a:r>
          </a:p>
          <a:p>
            <a:pPr lvl="1" algn="r" rtl="1"/>
            <a:r>
              <a:rPr lang="he-IL" dirty="0"/>
              <a:t>רובוט </a:t>
            </a:r>
            <a:r>
              <a:rPr lang="he-IL" dirty="0" err="1"/>
              <a:t>xy</a:t>
            </a:r>
            <a:r>
              <a:rPr lang="he-IL" dirty="0"/>
              <a:t> אל מול רובוט נע על גלגלים.</a:t>
            </a:r>
          </a:p>
          <a:p>
            <a:pPr lvl="1" algn="r" rtl="1"/>
            <a:r>
              <a:rPr lang="he-IL" dirty="0"/>
              <a:t>מכחול אל מול טושים.</a:t>
            </a:r>
            <a:endParaRPr lang="en-US" dirty="0"/>
          </a:p>
          <a:p>
            <a:pPr lvl="1" algn="r" rtl="1"/>
            <a:r>
              <a:rPr lang="he-IL" dirty="0"/>
              <a:t>סוגי גלגלים.</a:t>
            </a:r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he-IL" dirty="0"/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97350-CB80-954C-A234-A981EAFE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8" y="862935"/>
            <a:ext cx="2667000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72609-97A7-ED47-8B11-E3C10053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74" y="3477291"/>
            <a:ext cx="29908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94AC-83A6-964A-8C6B-89A33E91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תכנון הסכמה – </a:t>
            </a:r>
            <a:br>
              <a:rPr lang="he-IL" dirty="0"/>
            </a:br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972670-5408-3449-AC74-7AF67931C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605" y="1430058"/>
            <a:ext cx="7116587" cy="50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14C7-B6C0-F54A-B940-4C4E3A8D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עד כה -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3536-155B-FE49-B590-400FEF79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145054"/>
            <a:ext cx="8948278" cy="5712945"/>
          </a:xfrm>
        </p:spPr>
        <p:txBody>
          <a:bodyPr>
            <a:normAutofit/>
          </a:bodyPr>
          <a:lstStyle/>
          <a:p>
            <a:pPr algn="just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he-IL" b="1" u="sng" dirty="0"/>
              <a:t>הרכבת שלדת אב – טיפוס: </a:t>
            </a:r>
          </a:p>
          <a:p>
            <a:pPr lvl="1" algn="just" rtl="1">
              <a:buFont typeface="Arial" panose="020B0604020202020204" pitchFamily="34" charset="0"/>
              <a:buChar char="•"/>
            </a:pPr>
            <a:r>
              <a:rPr lang="he-IL" dirty="0"/>
              <a:t>בניית שלדה שתתמוך ברובוט מבוסס שני גלגלים (עם עיקום קצוות צדדי האלומיניום למתן נגיעה ברצפה)</a:t>
            </a:r>
          </a:p>
          <a:p>
            <a:pPr lvl="1" algn="just" rtl="1">
              <a:buFont typeface="Arial" panose="020B0604020202020204" pitchFamily="34" charset="0"/>
              <a:buChar char="•"/>
            </a:pPr>
            <a:r>
              <a:rPr lang="he-IL" dirty="0"/>
              <a:t>תכנון החלפת צבעים ידנית, עם מנגנון הורדה עם מנוע סרבו:</a:t>
            </a:r>
          </a:p>
          <a:p>
            <a:pPr lvl="2" algn="just" rtl="1">
              <a:buFont typeface="Arial" panose="020B0604020202020204" pitchFamily="34" charset="0"/>
              <a:buChar char="•"/>
            </a:pPr>
            <a:endParaRPr lang="he-IL" dirty="0"/>
          </a:p>
          <a:p>
            <a:pPr lvl="2" algn="just" rtl="1">
              <a:buFont typeface="Arial" panose="020B0604020202020204" pitchFamily="34" charset="0"/>
              <a:buChar char="•"/>
            </a:pPr>
            <a:endParaRPr lang="he-IL" dirty="0"/>
          </a:p>
          <a:p>
            <a:pPr lvl="2" algn="just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920560" lvl="2" indent="0" algn="just" rtl="1">
              <a:buNone/>
            </a:pPr>
            <a:endParaRPr lang="he-IL" dirty="0"/>
          </a:p>
          <a:p>
            <a:pPr marL="920560" lvl="2" indent="0" algn="just" rtl="1">
              <a:buNone/>
            </a:pPr>
            <a:endParaRPr lang="he-IL" dirty="0"/>
          </a:p>
          <a:p>
            <a:pPr marL="920560" lvl="2" indent="0" algn="just" rtl="1">
              <a:buNone/>
            </a:pPr>
            <a:endParaRPr lang="he-IL" dirty="0"/>
          </a:p>
          <a:p>
            <a:pPr lvl="1" algn="just" rtl="1">
              <a:buFont typeface="Arial" panose="020B0604020202020204" pitchFamily="34" charset="0"/>
              <a:buChar char="•"/>
            </a:pPr>
            <a:r>
              <a:rPr lang="he-IL" dirty="0"/>
              <a:t>תכנון המודל החדש ( המודל שהוצג בשקופיות הקודמות), המאפשר החלפת צבעים אוטומטית.</a:t>
            </a:r>
            <a:endParaRPr lang="en-IL" dirty="0"/>
          </a:p>
        </p:txBody>
      </p:sp>
      <p:pic>
        <p:nvPicPr>
          <p:cNvPr id="5" name="Picture 4" descr="A picture containing floor, indoor, table, furniture&#10;&#10;Description automatically generated">
            <a:extLst>
              <a:ext uri="{FF2B5EF4-FFF2-40B4-BE49-F238E27FC236}">
                <a16:creationId xmlns:a16="http://schemas.microsoft.com/office/drawing/2014/main" id="{86A5D358-08A1-7C47-9ACB-C6B2AFD5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15" y="3198297"/>
            <a:ext cx="3165601" cy="23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FBF4-6069-3747-98BB-6FEE943F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he-IL" dirty="0"/>
              <a:t>עד כה -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1534-4F21-BA46-AEBF-24A7F6C5F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חיבור מנועי </a:t>
            </a:r>
            <a:r>
              <a:rPr lang="he-IL" dirty="0" err="1"/>
              <a:t>סטפר</a:t>
            </a:r>
            <a:r>
              <a:rPr lang="he-IL" dirty="0"/>
              <a:t> ובדיקת נסיעה בסיסית.</a:t>
            </a:r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חיבור מנוע </a:t>
            </a:r>
            <a:r>
              <a:rPr lang="he-IL" dirty="0" err="1"/>
              <a:t>סרוו</a:t>
            </a:r>
            <a:r>
              <a:rPr lang="he-IL" dirty="0"/>
              <a:t> לבדיקת עוצמת לחיצה על עט.</a:t>
            </a:r>
            <a:endParaRPr lang="en-US" dirty="0"/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עבודה עם מיקרו </a:t>
            </a:r>
            <a:r>
              <a:rPr lang="he-IL" dirty="0" err="1"/>
              <a:t>סטפינג</a:t>
            </a:r>
            <a:r>
              <a:rPr lang="he-IL" dirty="0"/>
              <a:t> (יחד עם הגבלת זרם בדרייבר)</a:t>
            </a:r>
          </a:p>
          <a:p>
            <a:pPr marL="6160" indent="0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he-IL" dirty="0"/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IL" dirty="0"/>
          </a:p>
        </p:txBody>
      </p:sp>
      <p:pic>
        <p:nvPicPr>
          <p:cNvPr id="4" name="WhatsApp Video 2021-12-12 at 8.17.58 PM.mp4" descr="WhatsApp Video 2021-12-12 at 8.17.58 PM.mp4">
            <a:hlinkClick r:id="" action="ppaction://media"/>
            <a:extLst>
              <a:ext uri="{FF2B5EF4-FFF2-40B4-BE49-F238E27FC236}">
                <a16:creationId xmlns:a16="http://schemas.microsoft.com/office/drawing/2014/main" id="{7E858713-EB66-864A-A26C-8C3252C4B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861" y="1151417"/>
            <a:ext cx="2593521" cy="47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7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878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7BC5-54CB-8C41-92BF-AAECBA86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עד כה -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7148-A49C-0240-9536-87F3EAF6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תחילת עבודה על אפליקציה 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2957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267E-561F-8D41-B73D-A73FFE4C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/>
              <a:t>תכנית עבודה קדימה -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6E86-EC8D-FB42-8A3F-C085D3FC9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249556"/>
            <a:ext cx="7796540" cy="3997828"/>
          </a:xfrm>
        </p:spPr>
        <p:txBody>
          <a:bodyPr/>
          <a:lstStyle/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הדפסת הרולטה וחיבורה למנוע </a:t>
            </a:r>
            <a:r>
              <a:rPr lang="he-IL" dirty="0" err="1"/>
              <a:t>הסטפר</a:t>
            </a:r>
            <a:r>
              <a:rPr lang="he-IL" dirty="0"/>
              <a:t> העליון.</a:t>
            </a:r>
          </a:p>
          <a:p>
            <a:pPr marL="344488" indent="-338328" algn="r" defTabSz="914400" rtl="1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e-IL" dirty="0"/>
              <a:t>בניית כלל המנגנון החלפת עטים :</a:t>
            </a:r>
          </a:p>
          <a:p>
            <a:pPr lvl="1" algn="r" rtl="1"/>
            <a:r>
              <a:rPr lang="he-IL" dirty="0"/>
              <a:t>עיצוב ובנייה של גלגל שיניים לדחיפה </a:t>
            </a:r>
            <a:r>
              <a:rPr lang="he-IL" dirty="0" err="1"/>
              <a:t>מדוייקת</a:t>
            </a:r>
            <a:r>
              <a:rPr lang="he-IL" dirty="0"/>
              <a:t> של העט עם המנוע </a:t>
            </a:r>
            <a:r>
              <a:rPr lang="he-IL" dirty="0" err="1"/>
              <a:t>סרוו</a:t>
            </a:r>
            <a:r>
              <a:rPr lang="he-IL" dirty="0"/>
              <a:t>: </a:t>
            </a:r>
          </a:p>
          <a:p>
            <a:pPr lvl="2" algn="r" rtl="1"/>
            <a:r>
              <a:rPr lang="he-IL" dirty="0"/>
              <a:t>השראה מהעיצוב הנ״ל: </a:t>
            </a:r>
          </a:p>
          <a:p>
            <a:pPr marL="920560" lvl="2" indent="0" algn="r" rtl="1">
              <a:buNone/>
            </a:pP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393B60-11B1-CC4B-9B36-385F6E64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91" y="4005943"/>
            <a:ext cx="4818974" cy="148183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76C275-3132-414C-9E43-26D32BA92EAF}"/>
              </a:ext>
            </a:extLst>
          </p:cNvPr>
          <p:cNvSpPr txBox="1">
            <a:spLocks/>
          </p:cNvSpPr>
          <p:nvPr/>
        </p:nvSpPr>
        <p:spPr>
          <a:xfrm>
            <a:off x="3026295" y="3818585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920560" lvl="2" indent="0" algn="r" rtl="1">
              <a:buFont typeface="Wingdings" panose="05000000000000000000" pitchFamily="2" charset="2"/>
              <a:buNone/>
            </a:pPr>
            <a:r>
              <a:rPr lang="he-IL" dirty="0"/>
              <a:t>קיצור העטים, התאמת הקפיצים והדיו להתאים מתחת לרובוט.</a:t>
            </a:r>
          </a:p>
        </p:txBody>
      </p:sp>
    </p:spTree>
    <p:extLst>
      <p:ext uri="{BB962C8B-B14F-4D97-AF65-F5344CB8AC3E}">
        <p14:creationId xmlns:p14="http://schemas.microsoft.com/office/powerpoint/2010/main" val="2175809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{BD76B4A3-EDD0-F145-A984-9EA1BB0FF389}tf16401378</Template>
  <TotalTime>98</TotalTime>
  <Words>221</Words>
  <Application>Microsoft Macintosh PowerPoint</Application>
  <PresentationFormat>Widescreen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MS Shell Dlg 2</vt:lpstr>
      <vt:lpstr>Wingdings</vt:lpstr>
      <vt:lpstr>Wingdings 3</vt:lpstr>
      <vt:lpstr>Madison</vt:lpstr>
      <vt:lpstr>Colorful Drawing Robot</vt:lpstr>
      <vt:lpstr>הצגת הפרויקט</vt:lpstr>
      <vt:lpstr>PowerPoint Presentation</vt:lpstr>
      <vt:lpstr>עד כה-</vt:lpstr>
      <vt:lpstr>תכנון הסכמה –  </vt:lpstr>
      <vt:lpstr>עד כה - </vt:lpstr>
      <vt:lpstr>עד כה - </vt:lpstr>
      <vt:lpstr>עד כה -</vt:lpstr>
      <vt:lpstr>תכנית עבודה קדימה -</vt:lpstr>
      <vt:lpstr>תכנית עבודה קדימה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Drawing Robot</dc:title>
  <dc:creator>Ilia Fradlin</dc:creator>
  <cp:lastModifiedBy>Ilia Fradlin</cp:lastModifiedBy>
  <cp:revision>2</cp:revision>
  <dcterms:created xsi:type="dcterms:W3CDTF">2021-12-12T19:05:49Z</dcterms:created>
  <dcterms:modified xsi:type="dcterms:W3CDTF">2021-12-13T19:50:01Z</dcterms:modified>
</cp:coreProperties>
</file>